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11F71-1798-40ED-9A2E-2B79B4E4C870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3F435-5949-4F3C-AE62-F12E5BDB4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186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435-5949-4F3C-AE62-F12E5BDB402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5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lture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592" y="3861048"/>
            <a:ext cx="6984776" cy="15121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7030A0"/>
                </a:solidFill>
              </a:rPr>
              <a:t>«ПУШКИНСКАЯ КАРТА» В ВОПРОСАХ И ОТВЕТАХ</a:t>
            </a:r>
          </a:p>
        </p:txBody>
      </p:sp>
      <p:pic>
        <p:nvPicPr>
          <p:cNvPr id="4" name="Picture 2" descr="C:\Users\Колегова Н В\Desktop\Tall_c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2175"/>
            <a:ext cx="4434106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56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7344816" cy="44644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ctr">
              <a:buNone/>
            </a:pPr>
            <a:endParaRPr lang="ru-RU" sz="6000" b="1" dirty="0" smtClean="0">
              <a:latin typeface="Segoe Script" pitchFamily="66" charset="0"/>
            </a:endParaRPr>
          </a:p>
          <a:p>
            <a:pPr algn="ctr">
              <a:buNone/>
            </a:pPr>
            <a:endParaRPr lang="ru-RU" sz="6000" b="1" dirty="0" smtClean="0">
              <a:latin typeface="Segoe Script" pitchFamily="66" charset="0"/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Segoe Script" pitchFamily="66" charset="0"/>
              </a:rPr>
              <a:t>КТО </a:t>
            </a:r>
            <a:r>
              <a:rPr lang="ru-RU" sz="6000" b="1" dirty="0">
                <a:solidFill>
                  <a:srgbClr val="FF0000"/>
                </a:solidFill>
                <a:latin typeface="Segoe Script" pitchFamily="66" charset="0"/>
              </a:rPr>
              <a:t>МОЖЕТ ПОЛУЧИТЬ КАРТУ?</a:t>
            </a:r>
          </a:p>
          <a:p>
            <a:pPr algn="ctr">
              <a:buNone/>
            </a:pPr>
            <a:r>
              <a:rPr lang="ru-RU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«Пушкинскую карту» могут получить молодые люди в возрасте от 14 до 22 лет, имеющие паспорт гражданина Российской Федерации.</a:t>
            </a:r>
          </a:p>
          <a:p>
            <a:pPr algn="ctr">
              <a:buNone/>
            </a:pPr>
            <a:r>
              <a:rPr lang="ru-RU" sz="6000" b="1" dirty="0">
                <a:solidFill>
                  <a:srgbClr val="FF0000"/>
                </a:solidFill>
                <a:latin typeface="Segoe Script" pitchFamily="66" charset="0"/>
              </a:rPr>
              <a:t>КАКАЯ СУММА ЛЕЖИТ НА КАРТЕ?</a:t>
            </a:r>
          </a:p>
          <a:p>
            <a:pPr algn="ctr">
              <a:buNone/>
            </a:pPr>
            <a:r>
              <a:rPr lang="ru-RU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в рамках пилотного проекта сумма составила 3 000 рублей. Эти деньги лежат на карте при получении. Номинал «Пушкинской карты» постоянный и не зависит от месяца ее получения. В 2022 году сумму на карте составляет 5 000 рублей. В приложении «Госуслуги. Культура» каждый молодой человек может видеть свой остаток.</a:t>
            </a:r>
          </a:p>
          <a:p>
            <a:pPr algn="ctr">
              <a:buNone/>
            </a:pPr>
            <a:endParaRPr lang="ru-RU" sz="2000" dirty="0">
              <a:latin typeface="Segoe Scrip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7704856" cy="568863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3600" b="1" dirty="0" smtClean="0">
              <a:solidFill>
                <a:srgbClr val="FF0000"/>
              </a:solidFill>
              <a:latin typeface="Segoe Script" panose="020B0504020000000003" pitchFamily="34" charset="0"/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FF0000"/>
                </a:solidFill>
                <a:latin typeface="Segoe Script" panose="020B0504020000000003" pitchFamily="34" charset="0"/>
              </a:rPr>
              <a:t>КАКОЙ </a:t>
            </a:r>
            <a:r>
              <a:rPr lang="ru-RU" sz="8000" b="1" dirty="0">
                <a:solidFill>
                  <a:srgbClr val="FF0000"/>
                </a:solidFill>
                <a:latin typeface="Segoe Script" panose="020B0504020000000003" pitchFamily="34" charset="0"/>
              </a:rPr>
              <a:t>СРОК ДЕЙСТВИЯ «ПУШКИНСКОЙ КАРТЫ»?</a:t>
            </a:r>
          </a:p>
          <a:p>
            <a:pPr marL="0" indent="0" algn="ctr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«Пушкинская карта» действует в течение календарного года. Остаток средств на следующий год переноситься не будет. Если пользователю программы, имеющему «Пушкинскую карту», в течение календарного года исполнилось 23 года, он имеет право пользоваться картой до 31 декабря владения включительно.</a:t>
            </a:r>
          </a:p>
          <a:p>
            <a:pPr marL="0" indent="0" algn="ctr">
              <a:buNone/>
            </a:pPr>
            <a:r>
              <a:rPr lang="ru-RU" sz="8000" b="1" dirty="0">
                <a:solidFill>
                  <a:srgbClr val="FF0000"/>
                </a:solidFill>
                <a:latin typeface="Segoe Script" panose="020B0504020000000003" pitchFamily="34" charset="0"/>
              </a:rPr>
              <a:t>ГДЕ МОЖНО ПОТРАТИТЬ ДЕНЬГИ?</a:t>
            </a:r>
          </a:p>
          <a:p>
            <a:pPr marL="0" indent="0" algn="ctr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«Пушкинская карта» действует по всей России. Деньги с этой карты можно будет потратить на посещение концертов, экскурсий, спектаклей, выставок и лекций в федеральных,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региональных, муниципальных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частных учреждениях культуры, которые присоединились к программе. Полную афишу мероприятий, доступных по «Пушкинской карте», можно посмотреть на портале 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8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Культура.РФ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приложении 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8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Госуслуги.Культура</a:t>
            </a:r>
            <a:r>
              <a:rPr lang="ru-RU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данный момент по «Пушкинской карте» можно приобрести билеты  на события 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МБУК " Гайнский музей".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описании к мероприятию указано можно ли приобрести билет по программе «Пушкинская карта».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7704856" cy="568863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Segoe Script" panose="020B0504020000000003" pitchFamily="34" charset="0"/>
              </a:rPr>
              <a:t>ГДЕ </a:t>
            </a:r>
            <a:r>
              <a:rPr lang="ru-RU" sz="2000" b="1" dirty="0">
                <a:solidFill>
                  <a:srgbClr val="FF0000"/>
                </a:solidFill>
                <a:latin typeface="Segoe Script" panose="020B0504020000000003" pitchFamily="34" charset="0"/>
              </a:rPr>
              <a:t>ПОЛУЧИТЬ КАРТУ?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«Пушкинскую карту» можно с 1 сентября 2021 года.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Зарегистрироваться на портале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«Госуслуги»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Подтвердить учетную запись.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Установить мобильное приложение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Госуслуги.Культура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Получить виртуальную «Пушкинскую карту».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отделениях Почта Банка можно заказать пластиковую «Пушкинскую карту» с уникальным дизайном (карта платежной системы «Мир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  <a:p>
            <a:pPr marL="0" indent="0" algn="ctr">
              <a:buNone/>
            </a:pPr>
            <a:r>
              <a:rPr lang="ru-RU" sz="2000" b="1" u="sng" dirty="0">
                <a:solidFill>
                  <a:srgbClr val="FF000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КАК ВОСПОЛЬЗОВАТЬСЯ КАРТОЙ?</a:t>
            </a:r>
            <a:endParaRPr lang="ru-RU" sz="2000" b="1" dirty="0">
              <a:solidFill>
                <a:srgbClr val="FF0000"/>
              </a:solidFill>
              <a:latin typeface="Segoe Script" panose="020B0504020000000003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Билет на выбранное мероприятие по виртуальной «Пушкинской карте» можно приобрести на портале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Культура.РФ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приложении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Госуслуги.Культура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Пластиковой картой можно воспользоваться как при онлайн-покупке, так и при покупке билетов в кассах учреждений культуры, имеющих соответствующие технические возможности.</a:t>
            </a:r>
          </a:p>
          <a:p>
            <a:pPr marL="0" indent="0" algn="ctr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10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7704856" cy="568863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СКОЛЬКО БИЛЕТОВ МОЖНО ПРИОБРЕСТИ ПО «ПУШКИНСКОЙ КАРТЕ»?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одно мероприятие, одно время и дату владелец «Пушкинской карты» может приобрести только один билет. Сумма заказа не должна превышать 5000 рублей.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НА КАРТЕ БАЛАНС МЕНЬШЕ СУММЫ МОЕГО БИЛЕТА. ЧТО ДЕЛАТЬ?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данный момент функции доплаты недостающей суммы другой картой не предусмотрено.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МОЖНО ЛИ ПОПОЛНИТЬ БАЛАНС КАРТЫ САМОСТОЯТЕЛЬНО?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средства зачисляются на карту государством один раз в год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МОЖНО ЛИ БУДЕТ КУПИТЬ БИЛЕТ </a:t>
            </a:r>
            <a:r>
              <a:rPr lang="ru-RU" sz="2000" b="1" dirty="0" smtClean="0">
                <a:solidFill>
                  <a:srgbClr val="FF000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rgbClr val="FF000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МЕРОПРИЯТИЕ, КОТОРОЕ БУДЕТ ПРОВОДИТЬСЯ В СЛЕДУЮЩЕМ ГОДУ?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Можно. Но если мероприятие будет отменено в 2023 году, денежные средства на «Пушкинскую карту» возвращены не будут, потому что лимит по карте определен законодательным актом и не может быть больше, чем установлено государством.</a:t>
            </a:r>
          </a:p>
          <a:p>
            <a:pPr marL="0" indent="0"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8067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510</Words>
  <Application>Microsoft Office PowerPoint</Application>
  <PresentationFormat>Экран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«ПУШКИНСКАЯ КАРТА» В ВОПРОСАХ И ОТВЕТАХ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Колегова Н В</dc:creator>
  <cp:lastModifiedBy>Колегова Н В</cp:lastModifiedBy>
  <cp:revision>47</cp:revision>
  <dcterms:created xsi:type="dcterms:W3CDTF">2021-03-23T10:19:48Z</dcterms:created>
  <dcterms:modified xsi:type="dcterms:W3CDTF">2022-05-17T04:22:14Z</dcterms:modified>
</cp:coreProperties>
</file>